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8" r:id="rId4"/>
    <p:sldId id="259" r:id="rId5"/>
  </p:sldIdLst>
  <p:sldSz cx="10287000" cy="10287000"/>
  <p:notesSz cx="6858000" cy="9144000"/>
  <p:embeddedFontLst>
    <p:embeddedFont>
      <p:font typeface="Roboto Bold" panose="020B060402020202020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77690-C816-B7C2-1004-EAC6C995ED7C}" v="17" dt="2025-03-03T15:46:28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58"/>
    <p:restoredTop sz="94658"/>
  </p:normalViewPr>
  <p:slideViewPr>
    <p:cSldViewPr snapToGrid="0">
      <p:cViewPr varScale="1">
        <p:scale>
          <a:sx n="55" d="100"/>
          <a:sy n="55" d="100"/>
        </p:scale>
        <p:origin x="133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CB377-1C90-084C-AFC0-29F01B545BDE}" type="datetimeFigureOut">
              <a:rPr lang="en-SE" smtClean="0"/>
              <a:t>03/27/2025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8235B-19B3-1643-A029-8D974049792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160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8235B-19B3-1643-A029-8D9740497922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792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3DFBB-B68D-2774-3D02-D2A0C0BB3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1BBCDA-6A7D-1516-B657-EC0D50078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C33CEA-7F8B-284C-BBE1-EAD733115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784FC-FFD2-838E-2438-069FB342F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8235B-19B3-1643-A029-8D9740497922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8265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7918126" h="11937952">
                <a:moveTo>
                  <a:pt x="0" y="0"/>
                </a:moveTo>
                <a:lnTo>
                  <a:pt x="17918126" y="0"/>
                </a:lnTo>
                <a:lnTo>
                  <a:pt x="17918126" y="11937952"/>
                </a:lnTo>
                <a:lnTo>
                  <a:pt x="0" y="11937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50094"/>
            </a:stretch>
          </a:blipFill>
        </p:spPr>
        <p:txBody>
          <a:bodyPr/>
          <a:lstStyle/>
          <a:p>
            <a:endParaRPr lang="en-SE" dirty="0"/>
          </a:p>
        </p:txBody>
      </p:sp>
      <p:sp>
        <p:nvSpPr>
          <p:cNvPr id="3" name="Freeform 3"/>
          <p:cNvSpPr/>
          <p:nvPr/>
        </p:nvSpPr>
        <p:spPr>
          <a:xfrm>
            <a:off x="343263" y="213132"/>
            <a:ext cx="2787446" cy="1522642"/>
          </a:xfrm>
          <a:custGeom>
            <a:avLst/>
            <a:gdLst/>
            <a:ahLst/>
            <a:cxnLst/>
            <a:rect l="l" t="t" r="r" b="b"/>
            <a:pathLst>
              <a:path w="2787446" h="1522642">
                <a:moveTo>
                  <a:pt x="0" y="0"/>
                </a:moveTo>
                <a:lnTo>
                  <a:pt x="2787445" y="0"/>
                </a:lnTo>
                <a:lnTo>
                  <a:pt x="2787445" y="1522642"/>
                </a:lnTo>
                <a:lnTo>
                  <a:pt x="0" y="152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5" name="Freeform 5"/>
          <p:cNvSpPr/>
          <p:nvPr/>
        </p:nvSpPr>
        <p:spPr>
          <a:xfrm>
            <a:off x="6733939" y="612468"/>
            <a:ext cx="3253796" cy="723970"/>
          </a:xfrm>
          <a:custGeom>
            <a:avLst/>
            <a:gdLst/>
            <a:ahLst/>
            <a:cxnLst/>
            <a:rect l="l" t="t" r="r" b="b"/>
            <a:pathLst>
              <a:path w="3253796" h="723970">
                <a:moveTo>
                  <a:pt x="0" y="0"/>
                </a:moveTo>
                <a:lnTo>
                  <a:pt x="3253795" y="0"/>
                </a:lnTo>
                <a:lnTo>
                  <a:pt x="3253795" y="723969"/>
                </a:lnTo>
                <a:lnTo>
                  <a:pt x="0" y="7239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5E94F3F-3080-7F98-09C0-444F7B4F76A7}"/>
              </a:ext>
            </a:extLst>
          </p:cNvPr>
          <p:cNvSpPr txBox="1"/>
          <p:nvPr/>
        </p:nvSpPr>
        <p:spPr>
          <a:xfrm>
            <a:off x="625873" y="8155086"/>
            <a:ext cx="9361861" cy="1572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13"/>
              </a:lnSpc>
            </a:pPr>
            <a:r>
              <a:rPr lang="lv-LV" sz="3600" b="1" dirty="0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Veltiet 10 minūtes, lai informētu lēmumu pieņēmējus par savu pašsajūtu</a:t>
            </a:r>
            <a:endParaRPr lang="en-US" sz="3600" b="1" dirty="0">
              <a:solidFill>
                <a:srgbClr val="FFFFFF"/>
              </a:solidFill>
              <a:effectLst>
                <a:glow rad="469900">
                  <a:schemeClr val="tx1">
                    <a:alpha val="50000"/>
                  </a:schemeClr>
                </a:glow>
              </a:effectLst>
              <a:latin typeface="Roboto Bold"/>
              <a:ea typeface="Roboto Bold"/>
              <a:cs typeface="Roboto Bold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0C06E22-A0A2-B8F1-08F5-1774B676940F}"/>
              </a:ext>
            </a:extLst>
          </p:cNvPr>
          <p:cNvSpPr txBox="1"/>
          <p:nvPr/>
        </p:nvSpPr>
        <p:spPr>
          <a:xfrm>
            <a:off x="625872" y="7397671"/>
            <a:ext cx="9361862" cy="71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1"/>
              </a:lnSpc>
              <a:spcBef>
                <a:spcPct val="0"/>
              </a:spcBef>
            </a:pPr>
            <a:r>
              <a:rPr lang="en-GB" sz="4400" dirty="0">
                <a:solidFill>
                  <a:schemeClr val="bg1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ĀRSTI UN MĀSAS!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9EBE6-3BBF-8C06-629D-3B9BB962C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72" y="4940742"/>
            <a:ext cx="2078213" cy="20782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C4C89-B4EF-C408-A13B-B3EA097EA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B50CE1F-982B-1760-613C-4AF1F3F22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64"/>
          <a:stretch/>
        </p:blipFill>
        <p:spPr bwMode="auto">
          <a:xfrm>
            <a:off x="-40688" y="-24893"/>
            <a:ext cx="10440785" cy="104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83E6655C-34DE-2E8B-1F97-6D2FFFAC2982}"/>
              </a:ext>
            </a:extLst>
          </p:cNvPr>
          <p:cNvSpPr/>
          <p:nvPr/>
        </p:nvSpPr>
        <p:spPr>
          <a:xfrm>
            <a:off x="343263" y="213132"/>
            <a:ext cx="2787446" cy="1522642"/>
          </a:xfrm>
          <a:custGeom>
            <a:avLst/>
            <a:gdLst/>
            <a:ahLst/>
            <a:cxnLst/>
            <a:rect l="l" t="t" r="r" b="b"/>
            <a:pathLst>
              <a:path w="2787446" h="1522642">
                <a:moveTo>
                  <a:pt x="0" y="0"/>
                </a:moveTo>
                <a:lnTo>
                  <a:pt x="2787445" y="0"/>
                </a:lnTo>
                <a:lnTo>
                  <a:pt x="2787445" y="1522642"/>
                </a:lnTo>
                <a:lnTo>
                  <a:pt x="0" y="152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3BC9BAD-33DA-3FEB-0786-58E465678F99}"/>
              </a:ext>
            </a:extLst>
          </p:cNvPr>
          <p:cNvSpPr/>
          <p:nvPr/>
        </p:nvSpPr>
        <p:spPr>
          <a:xfrm>
            <a:off x="6733939" y="612468"/>
            <a:ext cx="3253796" cy="723970"/>
          </a:xfrm>
          <a:custGeom>
            <a:avLst/>
            <a:gdLst/>
            <a:ahLst/>
            <a:cxnLst/>
            <a:rect l="l" t="t" r="r" b="b"/>
            <a:pathLst>
              <a:path w="3253796" h="723970">
                <a:moveTo>
                  <a:pt x="0" y="0"/>
                </a:moveTo>
                <a:lnTo>
                  <a:pt x="3253795" y="0"/>
                </a:lnTo>
                <a:lnTo>
                  <a:pt x="3253795" y="723969"/>
                </a:lnTo>
                <a:lnTo>
                  <a:pt x="0" y="7239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DAD042F-E8D6-33FF-4EBF-247BC2A115AA}"/>
              </a:ext>
            </a:extLst>
          </p:cNvPr>
          <p:cNvSpPr txBox="1"/>
          <p:nvPr/>
        </p:nvSpPr>
        <p:spPr>
          <a:xfrm>
            <a:off x="625873" y="8045684"/>
            <a:ext cx="9361861" cy="2055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13"/>
              </a:lnSpc>
            </a:pPr>
            <a:r>
              <a:rPr lang="lv-LV" sz="3600" dirty="0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Veltiet 10 minūtes un aizpildiet mūsu aptauju – mēs parūpēsimies, lai politikas veidotāji Jūs sadzirdētu</a:t>
            </a:r>
            <a:endParaRPr lang="en-US" sz="8000" b="1" dirty="0">
              <a:solidFill>
                <a:srgbClr val="FFFFFF"/>
              </a:solidFill>
              <a:effectLst>
                <a:glow rad="469900">
                  <a:schemeClr val="tx1">
                    <a:alpha val="50000"/>
                  </a:schemeClr>
                </a:glow>
              </a:effectLst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8F4E264-8DA9-3E4C-13FC-9E442A7E8BE3}"/>
              </a:ext>
            </a:extLst>
          </p:cNvPr>
          <p:cNvSpPr txBox="1"/>
          <p:nvPr/>
        </p:nvSpPr>
        <p:spPr>
          <a:xfrm>
            <a:off x="625872" y="7231670"/>
            <a:ext cx="9361862" cy="71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1"/>
              </a:lnSpc>
              <a:spcBef>
                <a:spcPct val="0"/>
              </a:spcBef>
            </a:pPr>
            <a:r>
              <a:rPr lang="en-GB" sz="4400" dirty="0">
                <a:solidFill>
                  <a:schemeClr val="bg1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ĀRSTI UN MĀSAS!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E21591-FBC2-86F1-F1FC-DAC83A2A5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72" y="4946199"/>
            <a:ext cx="2078213" cy="20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0342426" cy="10287000"/>
          </a:xfrm>
          <a:custGeom>
            <a:avLst/>
            <a:gdLst/>
            <a:ahLst/>
            <a:cxnLst/>
            <a:rect l="l" t="t" r="r" b="b"/>
            <a:pathLst>
              <a:path w="18040115" h="12026743">
                <a:moveTo>
                  <a:pt x="0" y="0"/>
                </a:moveTo>
                <a:lnTo>
                  <a:pt x="18040114" y="0"/>
                </a:lnTo>
                <a:lnTo>
                  <a:pt x="18040114" y="12026743"/>
                </a:lnTo>
                <a:lnTo>
                  <a:pt x="0" y="12026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040" t="-8437" r="-39388" b="-8475"/>
            </a:stretch>
          </a:blipFill>
        </p:spPr>
        <p:txBody>
          <a:bodyPr lIns="91440" tIns="45720" rIns="91440" bIns="45720" anchor="t"/>
          <a:lstStyle/>
          <a:p>
            <a:endParaRPr lang="en-US" sz="4800" b="1" dirty="0">
              <a:solidFill>
                <a:srgbClr val="FFFFFF"/>
              </a:solidFill>
              <a:latin typeface="Roboto Bold"/>
              <a:ea typeface="Roboto Bold"/>
              <a:cs typeface="Roboto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43263" y="213132"/>
            <a:ext cx="2787446" cy="1522642"/>
          </a:xfrm>
          <a:custGeom>
            <a:avLst/>
            <a:gdLst/>
            <a:ahLst/>
            <a:cxnLst/>
            <a:rect l="l" t="t" r="r" b="b"/>
            <a:pathLst>
              <a:path w="2787446" h="1522642">
                <a:moveTo>
                  <a:pt x="0" y="0"/>
                </a:moveTo>
                <a:lnTo>
                  <a:pt x="2787445" y="0"/>
                </a:lnTo>
                <a:lnTo>
                  <a:pt x="2787445" y="1522642"/>
                </a:lnTo>
                <a:lnTo>
                  <a:pt x="0" y="15226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4" name="Freeform 4"/>
          <p:cNvSpPr/>
          <p:nvPr/>
        </p:nvSpPr>
        <p:spPr>
          <a:xfrm>
            <a:off x="6804519" y="612468"/>
            <a:ext cx="3253796" cy="723970"/>
          </a:xfrm>
          <a:custGeom>
            <a:avLst/>
            <a:gdLst/>
            <a:ahLst/>
            <a:cxnLst/>
            <a:rect l="l" t="t" r="r" b="b"/>
            <a:pathLst>
              <a:path w="3253796" h="723970">
                <a:moveTo>
                  <a:pt x="0" y="0"/>
                </a:moveTo>
                <a:lnTo>
                  <a:pt x="3253796" y="0"/>
                </a:lnTo>
                <a:lnTo>
                  <a:pt x="3253796" y="723969"/>
                </a:lnTo>
                <a:lnTo>
                  <a:pt x="0" y="7239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1E39E3F-AA9A-6709-E5C0-307788E981C2}"/>
              </a:ext>
            </a:extLst>
          </p:cNvPr>
          <p:cNvSpPr txBox="1"/>
          <p:nvPr/>
        </p:nvSpPr>
        <p:spPr>
          <a:xfrm>
            <a:off x="925137" y="7437031"/>
            <a:ext cx="8046585" cy="2406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13"/>
              </a:lnSpc>
            </a:pPr>
            <a:r>
              <a:rPr lang="lv-LV" sz="3600" b="1" dirty="0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Veltiet 10 minūtes, noskenējiet kodu un palīdziet mums uzlabot Jūsu darba apstākļus</a:t>
            </a:r>
            <a:endParaRPr lang="el-GR" sz="3600" b="1" dirty="0" err="1">
              <a:solidFill>
                <a:srgbClr val="FFFFFF"/>
              </a:solidFill>
              <a:effectLst>
                <a:glow rad="469900">
                  <a:schemeClr val="tx1">
                    <a:alpha val="50000"/>
                  </a:schemeClr>
                </a:glow>
              </a:effectLst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4EFDE-F888-A098-E11F-1DEF4748D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838" y="4104516"/>
            <a:ext cx="2217871" cy="2217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BFED90-306D-3211-8198-F75CF5FD6A7E}"/>
              </a:ext>
            </a:extLst>
          </p:cNvPr>
          <p:cNvSpPr txBox="1"/>
          <p:nvPr/>
        </p:nvSpPr>
        <p:spPr>
          <a:xfrm>
            <a:off x="925138" y="6635091"/>
            <a:ext cx="9361862" cy="71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1"/>
              </a:lnSpc>
              <a:spcBef>
                <a:spcPct val="0"/>
              </a:spcBef>
            </a:pPr>
            <a:r>
              <a:rPr lang="en-GB" sz="4400" dirty="0">
                <a:solidFill>
                  <a:schemeClr val="bg1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ĀRSTI UN MĀSAS!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97B88-44BF-9EE1-FF2F-8B86DF595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A554F95-FA3C-8DDC-5DC6-B8F61EC0E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3211" r="19537" b="1219"/>
          <a:stretch/>
        </p:blipFill>
        <p:spPr bwMode="auto">
          <a:xfrm>
            <a:off x="0" y="1"/>
            <a:ext cx="10286999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3DB375A0-A8B5-2B46-DC99-11626DCFDB1B}"/>
              </a:ext>
            </a:extLst>
          </p:cNvPr>
          <p:cNvSpPr/>
          <p:nvPr/>
        </p:nvSpPr>
        <p:spPr>
          <a:xfrm>
            <a:off x="343263" y="213132"/>
            <a:ext cx="2787446" cy="1522642"/>
          </a:xfrm>
          <a:custGeom>
            <a:avLst/>
            <a:gdLst/>
            <a:ahLst/>
            <a:cxnLst/>
            <a:rect l="l" t="t" r="r" b="b"/>
            <a:pathLst>
              <a:path w="2787446" h="1522642">
                <a:moveTo>
                  <a:pt x="0" y="0"/>
                </a:moveTo>
                <a:lnTo>
                  <a:pt x="2787445" y="0"/>
                </a:lnTo>
                <a:lnTo>
                  <a:pt x="2787445" y="1522642"/>
                </a:lnTo>
                <a:lnTo>
                  <a:pt x="0" y="15226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193CEEB-9867-9E1F-F671-1D6CC871A50A}"/>
              </a:ext>
            </a:extLst>
          </p:cNvPr>
          <p:cNvSpPr/>
          <p:nvPr/>
        </p:nvSpPr>
        <p:spPr>
          <a:xfrm>
            <a:off x="6804519" y="612468"/>
            <a:ext cx="3253796" cy="723970"/>
          </a:xfrm>
          <a:custGeom>
            <a:avLst/>
            <a:gdLst/>
            <a:ahLst/>
            <a:cxnLst/>
            <a:rect l="l" t="t" r="r" b="b"/>
            <a:pathLst>
              <a:path w="3253796" h="723970">
                <a:moveTo>
                  <a:pt x="0" y="0"/>
                </a:moveTo>
                <a:lnTo>
                  <a:pt x="3253796" y="0"/>
                </a:lnTo>
                <a:lnTo>
                  <a:pt x="3253796" y="723969"/>
                </a:lnTo>
                <a:lnTo>
                  <a:pt x="0" y="7239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AA52C07-EED1-8E57-24AD-D94838BF6E38}"/>
              </a:ext>
            </a:extLst>
          </p:cNvPr>
          <p:cNvSpPr txBox="1"/>
          <p:nvPr/>
        </p:nvSpPr>
        <p:spPr>
          <a:xfrm>
            <a:off x="925137" y="7510368"/>
            <a:ext cx="8110426" cy="1572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13"/>
              </a:lnSpc>
            </a:pPr>
            <a:r>
              <a:rPr lang="en-GB" sz="3600" dirty="0" err="1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Veltiet</a:t>
            </a:r>
            <a:r>
              <a:rPr lang="en-GB" sz="3600" dirty="0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 10 </a:t>
            </a:r>
            <a:r>
              <a:rPr lang="en-GB" sz="3600" dirty="0" err="1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minūtes</a:t>
            </a:r>
            <a:r>
              <a:rPr lang="en-GB" sz="3600" dirty="0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GB" sz="3600" dirty="0" err="1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savai</a:t>
            </a:r>
            <a:r>
              <a:rPr lang="en-GB" sz="3600" dirty="0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GB" sz="3600" dirty="0" err="1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labbūtībai</a:t>
            </a:r>
            <a:r>
              <a:rPr lang="en-GB" sz="3600" dirty="0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 – </a:t>
            </a:r>
            <a:r>
              <a:rPr lang="en-GB" sz="3600" dirty="0" err="1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atbildiet</a:t>
            </a:r>
            <a:r>
              <a:rPr lang="en-GB" sz="3600" dirty="0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GB" sz="3600" dirty="0" err="1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uz</a:t>
            </a:r>
            <a:r>
              <a:rPr lang="en-GB" sz="3600" dirty="0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GB" sz="3600" dirty="0" err="1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mūsu</a:t>
            </a:r>
            <a:r>
              <a:rPr lang="en-GB" sz="3600" dirty="0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GB" sz="3600" dirty="0" err="1">
                <a:solidFill>
                  <a:srgbClr val="FFFFFF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aptauju</a:t>
            </a:r>
            <a:endParaRPr lang="en-US" sz="8000" b="1" dirty="0">
              <a:solidFill>
                <a:srgbClr val="FFFFFF"/>
              </a:solidFill>
              <a:effectLst>
                <a:glow rad="469900">
                  <a:schemeClr val="tx1">
                    <a:alpha val="50000"/>
                  </a:schemeClr>
                </a:glow>
              </a:effectLst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F180F-330E-2507-1C02-480475E98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838" y="3907272"/>
            <a:ext cx="2217871" cy="2217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C6AD1A-7DE8-7860-420B-532A9168F4DF}"/>
              </a:ext>
            </a:extLst>
          </p:cNvPr>
          <p:cNvSpPr txBox="1"/>
          <p:nvPr/>
        </p:nvSpPr>
        <p:spPr>
          <a:xfrm>
            <a:off x="925137" y="6577708"/>
            <a:ext cx="9361862" cy="72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1"/>
              </a:lnSpc>
              <a:spcBef>
                <a:spcPct val="0"/>
              </a:spcBef>
            </a:pPr>
            <a:r>
              <a:rPr lang="en-GB" sz="4400" dirty="0">
                <a:solidFill>
                  <a:schemeClr val="bg1"/>
                </a:solidFill>
                <a:effectLst>
                  <a:glow rad="469900">
                    <a:schemeClr val="tx1">
                      <a:alpha val="50000"/>
                    </a:schemeClr>
                  </a:glow>
                </a:effectLst>
                <a:latin typeface="Roboto Bold"/>
                <a:ea typeface="Roboto Bold"/>
                <a:cs typeface="Roboto Bold"/>
                <a:sym typeface="Roboto Bold"/>
              </a:rPr>
              <a:t>ĀRSTI UN MĀSAS!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1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68</Words>
  <Application>Microsoft Office PowerPoint</Application>
  <PresentationFormat>Custom</PresentationFormat>
  <Paragraphs>10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Roboto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 survey launch</dc:title>
  <dc:creator>Dators</dc:creator>
  <cp:lastModifiedBy>Latvijas Māsu asociācija</cp:lastModifiedBy>
  <cp:revision>66</cp:revision>
  <cp:lastPrinted>2025-02-21T10:13:02Z</cp:lastPrinted>
  <dcterms:created xsi:type="dcterms:W3CDTF">2006-08-16T00:00:00Z</dcterms:created>
  <dcterms:modified xsi:type="dcterms:W3CDTF">2025-03-27T11:50:20Z</dcterms:modified>
  <dc:identifier>DAGTRlJUTSA</dc:identifier>
</cp:coreProperties>
</file>